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olo Testo"/>
          <p:cNvSpPr txBox="1"/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0">
              <a:lnSpc>
                <a:spcPct val="100000"/>
              </a:lnSpc>
              <a:buSzTx/>
              <a:buNone/>
              <a:defRPr sz="4800"/>
            </a:lvl1pPr>
          </a:lstStyle>
          <a:p>
            <a:pPr/>
            <a:r>
              <a:t>Titolo Testo</a:t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8"/>
          <p:cNvSpPr/>
          <p:nvPr/>
        </p:nvSpPr>
        <p:spPr>
          <a:xfrm>
            <a:off x="4572000" y="-167"/>
            <a:ext cx="4572000" cy="6858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" name="Titolo Testo"/>
          <p:cNvSpPr txBox="1"/>
          <p:nvPr>
            <p:ph type="title"/>
          </p:nvPr>
        </p:nvSpPr>
        <p:spPr>
          <a:xfrm>
            <a:off x="265500" y="1644232"/>
            <a:ext cx="4045200" cy="1976401"/>
          </a:xfrm>
          <a:prstGeom prst="rect">
            <a:avLst/>
          </a:prstGeom>
        </p:spPr>
        <p:txBody>
          <a:bodyPr lIns="91424" tIns="91424" rIns="91424" bIns="91424" anchor="b">
            <a:normAutofit fontScale="100000" lnSpcReduction="0"/>
          </a:bodyPr>
          <a:lstStyle>
            <a:lvl1pPr indent="0" algn="ctr">
              <a:lnSpc>
                <a:spcPct val="100000"/>
              </a:lnSpc>
              <a:buSzTx/>
              <a:buNone/>
              <a:defRPr sz="4200"/>
            </a:lvl1pPr>
          </a:lstStyle>
          <a:p>
            <a:pPr/>
            <a:r>
              <a:t>Titolo Testo</a:t>
            </a:r>
          </a:p>
        </p:txBody>
      </p:sp>
      <p:sp>
        <p:nvSpPr>
          <p:cNvPr id="108" name="Corpo livello uno…"/>
          <p:cNvSpPr txBox="1"/>
          <p:nvPr>
            <p:ph type="body" sz="quarter" idx="1"/>
          </p:nvPr>
        </p:nvSpPr>
        <p:spPr>
          <a:xfrm>
            <a:off x="265500" y="3737433"/>
            <a:ext cx="4045200" cy="16467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SzTx/>
              <a:buNone/>
              <a:defRPr sz="2100">
                <a:solidFill>
                  <a:srgbClr val="595959"/>
                </a:solidFill>
              </a:defRPr>
            </a:lvl1pPr>
            <a:lvl2pPr marL="342900" indent="254000" algn="ctr">
              <a:lnSpc>
                <a:spcPct val="100000"/>
              </a:lnSpc>
              <a:buSzTx/>
              <a:buNone/>
              <a:defRPr sz="2100">
                <a:solidFill>
                  <a:srgbClr val="595959"/>
                </a:solidFill>
              </a:defRPr>
            </a:lvl2pPr>
            <a:lvl3pPr marL="342900" indent="711200" algn="ctr">
              <a:lnSpc>
                <a:spcPct val="100000"/>
              </a:lnSpc>
              <a:buSzTx/>
              <a:buNone/>
              <a:defRPr sz="2100">
                <a:solidFill>
                  <a:srgbClr val="595959"/>
                </a:solidFill>
              </a:defRPr>
            </a:lvl3pPr>
            <a:lvl4pPr marL="342900" indent="1168400" algn="ctr">
              <a:lnSpc>
                <a:spcPct val="100000"/>
              </a:lnSpc>
              <a:buSzTx/>
              <a:buNone/>
              <a:defRPr sz="2100">
                <a:solidFill>
                  <a:srgbClr val="595959"/>
                </a:solidFill>
              </a:defRPr>
            </a:lvl4pPr>
            <a:lvl5pPr marL="342900" indent="1625600" algn="ctr">
              <a:lnSpc>
                <a:spcPct val="100000"/>
              </a:lnSpc>
              <a:buSzTx/>
              <a:buNone/>
              <a:defRPr sz="21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9" name="Shape 61"/>
          <p:cNvSpPr txBox="1"/>
          <p:nvPr>
            <p:ph type="body" sz="half" idx="21"/>
          </p:nvPr>
        </p:nvSpPr>
        <p:spPr>
          <a:xfrm>
            <a:off x="4939500" y="965433"/>
            <a:ext cx="3837000" cy="4926901"/>
          </a:xfrm>
          <a:prstGeom prst="rect">
            <a:avLst/>
          </a:prstGeom>
        </p:spPr>
        <p:txBody>
          <a:bodyPr lIns="91424" tIns="91424" rIns="91424" bIns="91424" anchor="ctr">
            <a:normAutofit fontScale="100000" lnSpcReduction="0"/>
          </a:bodyPr>
          <a:lstStyle/>
          <a:p>
            <a:pPr indent="-342900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pPr>
          </a:p>
        </p:txBody>
      </p:sp>
      <p:sp>
        <p:nvSpPr>
          <p:cNvPr id="110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rpo livello uno…"/>
          <p:cNvSpPr txBox="1"/>
          <p:nvPr>
            <p:ph type="body" sz="quarter" idx="1"/>
          </p:nvPr>
        </p:nvSpPr>
        <p:spPr>
          <a:xfrm>
            <a:off x="311699" y="5640766"/>
            <a:ext cx="5998802" cy="806701"/>
          </a:xfrm>
          <a:prstGeom prst="rect">
            <a:avLst/>
          </a:prstGeom>
        </p:spPr>
        <p:txBody>
          <a:bodyPr lIns="91424" tIns="91424" rIns="91424" bIns="91424"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SzTx/>
              <a:buNone/>
              <a:defRPr sz="1800">
                <a:solidFill>
                  <a:srgbClr val="595959"/>
                </a:solidFill>
              </a:defRPr>
            </a:lvl1pPr>
            <a:lvl2pPr marL="1005114" indent="-408214">
              <a:lnSpc>
                <a:spcPct val="100000"/>
              </a:lnSpc>
              <a:buSzPts val="1800"/>
              <a:defRPr sz="1800">
                <a:solidFill>
                  <a:srgbClr val="595959"/>
                </a:solidFill>
              </a:defRPr>
            </a:lvl2pPr>
            <a:lvl3pPr marL="1462314" indent="-408214">
              <a:lnSpc>
                <a:spcPct val="100000"/>
              </a:lnSpc>
              <a:buSzPts val="1800"/>
              <a:defRPr sz="1800">
                <a:solidFill>
                  <a:srgbClr val="595959"/>
                </a:solidFill>
              </a:defRPr>
            </a:lvl3pPr>
            <a:lvl4pPr marL="1919514" indent="-408214">
              <a:lnSpc>
                <a:spcPct val="100000"/>
              </a:lnSpc>
              <a:buSzPts val="1800"/>
              <a:defRPr sz="1800">
                <a:solidFill>
                  <a:srgbClr val="595959"/>
                </a:solidFill>
              </a:defRPr>
            </a:lvl4pPr>
            <a:lvl5pPr marL="2376714" indent="-408214">
              <a:lnSpc>
                <a:spcPct val="100000"/>
              </a:lnSpc>
              <a:buSzPts val="1800"/>
              <a:defRPr sz="18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8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olo Testo"/>
          <p:cNvSpPr txBox="1"/>
          <p:nvPr>
            <p:ph type="title"/>
          </p:nvPr>
        </p:nvSpPr>
        <p:spPr>
          <a:xfrm>
            <a:off x="311699" y="1474833"/>
            <a:ext cx="8520602" cy="2618101"/>
          </a:xfrm>
          <a:prstGeom prst="rect">
            <a:avLst/>
          </a:prstGeom>
        </p:spPr>
        <p:txBody>
          <a:bodyPr lIns="91424" tIns="91424" rIns="91424" bIns="91424" anchor="b">
            <a:normAutofit fontScale="100000" lnSpcReduction="0"/>
          </a:bodyPr>
          <a:lstStyle>
            <a:lvl1pPr indent="0" algn="ctr">
              <a:lnSpc>
                <a:spcPct val="100000"/>
              </a:lnSpc>
              <a:buSzTx/>
              <a:buNone/>
              <a:defRPr sz="12000"/>
            </a:lvl1pPr>
          </a:lstStyle>
          <a:p>
            <a:pPr/>
            <a:r>
              <a:t>Titolo Testo</a:t>
            </a:r>
          </a:p>
        </p:txBody>
      </p:sp>
      <p:sp>
        <p:nvSpPr>
          <p:cNvPr id="126" name="Corpo livello uno…"/>
          <p:cNvSpPr txBox="1"/>
          <p:nvPr>
            <p:ph type="body" sz="half" idx="1"/>
          </p:nvPr>
        </p:nvSpPr>
        <p:spPr>
          <a:xfrm>
            <a:off x="311699" y="4202967"/>
            <a:ext cx="8520602" cy="173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-342900" algn="ctr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1pPr>
            <a:lvl2pPr marL="1005114" indent="-408214" algn="ctr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2pPr>
            <a:lvl3pPr marL="1462314" indent="-408214" algn="ctr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3pPr>
            <a:lvl4pPr marL="1919514" indent="-408214" algn="ctr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4pPr>
            <a:lvl5pPr marL="2376714" indent="-408214" algn="ctr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umero diapositiva"/>
          <p:cNvSpPr txBox="1"/>
          <p:nvPr>
            <p:ph type="sldNum" sz="quarter" idx="2"/>
          </p:nvPr>
        </p:nvSpPr>
        <p:spPr>
          <a:xfrm>
            <a:off x="8556783" y="6411659"/>
            <a:ext cx="379193" cy="367950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Numero diapositiva"/>
          <p:cNvSpPr txBox="1"/>
          <p:nvPr>
            <p:ph type="sldNum" sz="quarter" idx="2"/>
          </p:nvPr>
        </p:nvSpPr>
        <p:spPr>
          <a:xfrm>
            <a:off x="8556783" y="6411659"/>
            <a:ext cx="379193" cy="367950"/>
          </a:xfrm>
          <a:prstGeom prst="rect">
            <a:avLst/>
          </a:prstGeom>
        </p:spPr>
        <p:txBody>
          <a:bodyPr lIns="91424" tIns="91424" rIns="91424" bIns="91424" anchor="ctr"/>
          <a:lstStyle>
            <a:lvl1pPr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10" descr="Shap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2501" cy="71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Shape 11" descr="Shap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9" y="6215693"/>
            <a:ext cx="9142502" cy="66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" name="Titolo Testo"/>
          <p:cNvSpPr txBox="1"/>
          <p:nvPr>
            <p:ph type="title"/>
          </p:nvPr>
        </p:nvSpPr>
        <p:spPr>
          <a:xfrm>
            <a:off x="685800" y="2111123"/>
            <a:ext cx="7772400" cy="1546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buSzPts val="4800"/>
              <a:buFont typeface="Helvetica"/>
              <a:defRPr sz="4800"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24" name="Corpo livello uno…"/>
          <p:cNvSpPr txBox="1"/>
          <p:nvPr>
            <p:ph type="body" sz="quarter" idx="1"/>
          </p:nvPr>
        </p:nvSpPr>
        <p:spPr>
          <a:xfrm>
            <a:off x="685800" y="3786737"/>
            <a:ext cx="7772400" cy="1046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 algn="ctr">
              <a:buSzTx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marL="311150" indent="292100" algn="ctr">
              <a:buSzTx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marL="311150" indent="749300" algn="ctr">
              <a:buSzTx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marL="311150" indent="1206500" algn="ctr">
              <a:buSzTx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marL="311150" indent="1663700" algn="ctr">
              <a:buSzTx/>
              <a:buNone/>
              <a:defRPr>
                <a:latin typeface="Lato"/>
                <a:ea typeface="Lato"/>
                <a:cs typeface="Lato"/>
                <a:sym typeface="Lato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10" descr="Shap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2501" cy="71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Shape 11" descr="Shap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9" y="6215693"/>
            <a:ext cx="9142502" cy="66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" name="Titolo Testo"/>
          <p:cNvSpPr txBox="1"/>
          <p:nvPr>
            <p:ph type="title"/>
          </p:nvPr>
        </p:nvSpPr>
        <p:spPr>
          <a:xfrm>
            <a:off x="457200" y="-182568"/>
            <a:ext cx="5213101" cy="1143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chemeClr val="accent3">
                  <a:lumOff val="44000"/>
                </a:schemeClr>
              </a:buClr>
              <a:buSzPts val="3000"/>
              <a:buFont typeface="Helvetica"/>
              <a:defRPr sz="3000">
                <a:solidFill>
                  <a:schemeClr val="accent3">
                    <a:lumOff val="44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35" name="Corpo livello uno…"/>
          <p:cNvSpPr txBox="1"/>
          <p:nvPr>
            <p:ph type="body" idx="1"/>
          </p:nvPr>
        </p:nvSpPr>
        <p:spPr>
          <a:xfrm>
            <a:off x="457200" y="960724"/>
            <a:ext cx="8229600" cy="557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68300">
              <a:buSzPts val="2200"/>
              <a:buFont typeface="Calibri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indent="-368300">
              <a:buSzPts val="2200"/>
              <a:buFont typeface="Calibri"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indent="-368300">
              <a:buSzPts val="2200"/>
              <a:buFont typeface="Calibri"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indent="-368300">
              <a:buSzPts val="2200"/>
              <a:buFont typeface="Calibri"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indent="-368300">
              <a:buSzPts val="2200"/>
              <a:buFont typeface="Calibri"/>
              <a:defRPr sz="2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pic>
        <p:nvPicPr>
          <p:cNvPr id="36" name="Shape 23" descr="Shap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575" y="51550"/>
            <a:ext cx="1460951" cy="65222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24"/>
          <p:cNvSpPr/>
          <p:nvPr/>
        </p:nvSpPr>
        <p:spPr>
          <a:xfrm>
            <a:off x="7391999" y="-1"/>
            <a:ext cx="1752001" cy="711902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8" name="Shape 25" descr="Shape 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3399" y="-92126"/>
            <a:ext cx="2130601" cy="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Testo"/>
          <p:cNvSpPr txBox="1"/>
          <p:nvPr>
            <p:ph type="title"/>
          </p:nvPr>
        </p:nvSpPr>
        <p:spPr>
          <a:xfrm>
            <a:off x="311708" y="992767"/>
            <a:ext cx="8520601" cy="2736901"/>
          </a:xfrm>
          <a:prstGeom prst="rect">
            <a:avLst/>
          </a:prstGeom>
        </p:spPr>
        <p:txBody>
          <a:bodyPr lIns="91424" tIns="91424" rIns="91424" bIns="91424" anchor="b">
            <a:normAutofit fontScale="100000" lnSpcReduction="0"/>
          </a:bodyPr>
          <a:lstStyle>
            <a:lvl1pPr indent="0" algn="ctr">
              <a:lnSpc>
                <a:spcPct val="100000"/>
              </a:lnSpc>
              <a:buSzTx/>
              <a:buNone/>
              <a:defRPr sz="5200"/>
            </a:lvl1pPr>
          </a:lstStyle>
          <a:p>
            <a:pPr/>
            <a:r>
              <a:t>Titolo Testo</a:t>
            </a:r>
          </a:p>
        </p:txBody>
      </p:sp>
      <p:sp>
        <p:nvSpPr>
          <p:cNvPr id="46" name="Corpo livello uno…"/>
          <p:cNvSpPr txBox="1"/>
          <p:nvPr>
            <p:ph type="body" sz="quarter" idx="1"/>
          </p:nvPr>
        </p:nvSpPr>
        <p:spPr>
          <a:xfrm>
            <a:off x="311699" y="3778832"/>
            <a:ext cx="8520602" cy="10569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SzTx/>
              <a:buNone/>
              <a:defRPr sz="2800">
                <a:solidFill>
                  <a:srgbClr val="595959"/>
                </a:solidFill>
              </a:defRPr>
            </a:lvl1pPr>
            <a:lvl2pPr marL="342900" indent="254000" algn="ctr">
              <a:lnSpc>
                <a:spcPct val="100000"/>
              </a:lnSpc>
              <a:buSzTx/>
              <a:buNone/>
              <a:defRPr sz="2800">
                <a:solidFill>
                  <a:srgbClr val="595959"/>
                </a:solidFill>
              </a:defRPr>
            </a:lvl2pPr>
            <a:lvl3pPr marL="342900" indent="711200" algn="ctr">
              <a:lnSpc>
                <a:spcPct val="100000"/>
              </a:lnSpc>
              <a:buSzTx/>
              <a:buNone/>
              <a:defRPr sz="2800">
                <a:solidFill>
                  <a:srgbClr val="595959"/>
                </a:solidFill>
              </a:defRPr>
            </a:lvl3pPr>
            <a:lvl4pPr marL="342900" indent="1168400" algn="ctr">
              <a:lnSpc>
                <a:spcPct val="100000"/>
              </a:lnSpc>
              <a:buSzTx/>
              <a:buNone/>
              <a:defRPr sz="2800">
                <a:solidFill>
                  <a:srgbClr val="595959"/>
                </a:solidFill>
              </a:defRPr>
            </a:lvl4pPr>
            <a:lvl5pPr marL="342900" indent="1625600" algn="ctr">
              <a:lnSpc>
                <a:spcPct val="100000"/>
              </a:lnSpc>
              <a:buSzTx/>
              <a:buNone/>
              <a:defRPr sz="28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7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olo Testo"/>
          <p:cNvSpPr txBox="1"/>
          <p:nvPr>
            <p:ph type="title"/>
          </p:nvPr>
        </p:nvSpPr>
        <p:spPr>
          <a:xfrm>
            <a:off x="311699" y="2867799"/>
            <a:ext cx="8520602" cy="1122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0" algn="ctr">
              <a:lnSpc>
                <a:spcPct val="100000"/>
              </a:lnSpc>
              <a:buSzTx/>
              <a:buNone/>
              <a:defRPr sz="3600"/>
            </a:lvl1pPr>
          </a:lstStyle>
          <a:p>
            <a:pPr/>
            <a:r>
              <a:t>Titolo Testo</a:t>
            </a:r>
          </a:p>
        </p:txBody>
      </p:sp>
      <p:sp>
        <p:nvSpPr>
          <p:cNvPr id="55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olo Testo"/>
          <p:cNvSpPr txBox="1"/>
          <p:nvPr>
            <p:ph type="title"/>
          </p:nvPr>
        </p:nvSpPr>
        <p:spPr>
          <a:xfrm>
            <a:off x="311699" y="593366"/>
            <a:ext cx="8520602" cy="7635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indent="0">
              <a:lnSpc>
                <a:spcPct val="100000"/>
              </a:lnSpc>
              <a:buSzTx/>
              <a:buNone/>
              <a:defRPr sz="2800"/>
            </a:lvl1pPr>
          </a:lstStyle>
          <a:p>
            <a:pPr/>
            <a:r>
              <a:t>Titolo Testo</a:t>
            </a:r>
          </a:p>
        </p:txBody>
      </p:sp>
      <p:sp>
        <p:nvSpPr>
          <p:cNvPr id="63" name="Corpo livello uno…"/>
          <p:cNvSpPr txBox="1"/>
          <p:nvPr>
            <p:ph type="body" idx="1"/>
          </p:nvPr>
        </p:nvSpPr>
        <p:spPr>
          <a:xfrm>
            <a:off x="311699" y="1536633"/>
            <a:ext cx="8520602" cy="4555200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-342900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1pPr>
            <a:lvl2pPr marL="1005114" indent="-408214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2pPr>
            <a:lvl3pPr marL="1462314" indent="-408214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3pPr>
            <a:lvl4pPr marL="1919514" indent="-408214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4pPr>
            <a:lvl5pPr marL="2376714" indent="-408214">
              <a:lnSpc>
                <a:spcPct val="115000"/>
              </a:lnSpc>
              <a:buClr>
                <a:srgbClr val="595959"/>
              </a:buClr>
              <a:buSzPts val="1800"/>
              <a:defRPr sz="18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Testo"/>
          <p:cNvSpPr txBox="1"/>
          <p:nvPr>
            <p:ph type="title"/>
          </p:nvPr>
        </p:nvSpPr>
        <p:spPr>
          <a:xfrm>
            <a:off x="311699" y="593366"/>
            <a:ext cx="8520602" cy="7635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indent="0">
              <a:lnSpc>
                <a:spcPct val="100000"/>
              </a:lnSpc>
              <a:buSzTx/>
              <a:buNone/>
              <a:defRPr sz="2800"/>
            </a:lvl1pPr>
          </a:lstStyle>
          <a:p>
            <a:pPr/>
            <a:r>
              <a:t>Titolo Testo</a:t>
            </a:r>
          </a:p>
        </p:txBody>
      </p:sp>
      <p:sp>
        <p:nvSpPr>
          <p:cNvPr id="72" name="Corpo livello uno…"/>
          <p:cNvSpPr txBox="1"/>
          <p:nvPr>
            <p:ph type="body" sz="half" idx="1"/>
          </p:nvPr>
        </p:nvSpPr>
        <p:spPr>
          <a:xfrm>
            <a:off x="311699" y="1536633"/>
            <a:ext cx="3999902" cy="4555200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-3175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lvl1pPr>
            <a:lvl2pPr marL="965200" indent="-3556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lvl2pPr>
            <a:lvl3pPr marL="1422400" indent="-3556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lvl3pPr>
            <a:lvl4pPr marL="1879600" indent="-3556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lvl4pPr>
            <a:lvl5pPr marL="2336800" indent="-3556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3" name="Shape 45"/>
          <p:cNvSpPr txBox="1"/>
          <p:nvPr>
            <p:ph type="body" sz="half" idx="21"/>
          </p:nvPr>
        </p:nvSpPr>
        <p:spPr>
          <a:xfrm>
            <a:off x="4832399" y="1536632"/>
            <a:ext cx="3999902" cy="4555202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/>
          <a:p>
            <a:pPr indent="-317500">
              <a:lnSpc>
                <a:spcPct val="115000"/>
              </a:lnSpc>
              <a:buClr>
                <a:srgbClr val="595959"/>
              </a:buClr>
              <a:buSzPts val="1400"/>
              <a:defRPr sz="1400">
                <a:solidFill>
                  <a:srgbClr val="595959"/>
                </a:solidFill>
              </a:defRPr>
            </a:pP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olo Testo"/>
          <p:cNvSpPr txBox="1"/>
          <p:nvPr>
            <p:ph type="title"/>
          </p:nvPr>
        </p:nvSpPr>
        <p:spPr>
          <a:xfrm>
            <a:off x="311699" y="593366"/>
            <a:ext cx="8520602" cy="763501"/>
          </a:xfrm>
          <a:prstGeom prst="rect">
            <a:avLst/>
          </a:prstGeom>
        </p:spPr>
        <p:txBody>
          <a:bodyPr lIns="91424" tIns="91424" rIns="91424" bIns="91424" anchor="t">
            <a:normAutofit fontScale="100000" lnSpcReduction="0"/>
          </a:bodyPr>
          <a:lstStyle>
            <a:lvl1pPr indent="0">
              <a:lnSpc>
                <a:spcPct val="100000"/>
              </a:lnSpc>
              <a:buSzTx/>
              <a:buNone/>
              <a:defRPr sz="2800"/>
            </a:lvl1pPr>
          </a:lstStyle>
          <a:p>
            <a:pPr/>
            <a:r>
              <a:t>Titolo Testo</a:t>
            </a:r>
          </a:p>
        </p:txBody>
      </p:sp>
      <p:sp>
        <p:nvSpPr>
          <p:cNvPr id="82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olo Testo"/>
          <p:cNvSpPr txBox="1"/>
          <p:nvPr>
            <p:ph type="title"/>
          </p:nvPr>
        </p:nvSpPr>
        <p:spPr>
          <a:xfrm>
            <a:off x="311699" y="740799"/>
            <a:ext cx="2808001" cy="1007702"/>
          </a:xfrm>
          <a:prstGeom prst="rect">
            <a:avLst/>
          </a:prstGeom>
        </p:spPr>
        <p:txBody>
          <a:bodyPr lIns="91424" tIns="91424" rIns="91424" bIns="91424" anchor="b">
            <a:normAutofit fontScale="100000" lnSpcReduction="0"/>
          </a:bodyPr>
          <a:lstStyle>
            <a:lvl1pPr indent="0">
              <a:lnSpc>
                <a:spcPct val="100000"/>
              </a:lnSpc>
              <a:buSzTx/>
              <a:buNone/>
              <a:defRPr sz="2400"/>
            </a:lvl1pPr>
          </a:lstStyle>
          <a:p>
            <a:pPr/>
            <a:r>
              <a:t>Titolo Testo</a:t>
            </a:r>
          </a:p>
        </p:txBody>
      </p:sp>
      <p:sp>
        <p:nvSpPr>
          <p:cNvPr id="90" name="Corpo livello uno…"/>
          <p:cNvSpPr txBox="1"/>
          <p:nvPr>
            <p:ph type="body" sz="quarter" idx="1"/>
          </p:nvPr>
        </p:nvSpPr>
        <p:spPr>
          <a:xfrm>
            <a:off x="311699" y="1852800"/>
            <a:ext cx="2808001" cy="4239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 indent="-304800">
              <a:lnSpc>
                <a:spcPct val="115000"/>
              </a:lnSpc>
              <a:buClr>
                <a:srgbClr val="595959"/>
              </a:buClr>
              <a:buSzPts val="1200"/>
              <a:defRPr sz="1200">
                <a:solidFill>
                  <a:srgbClr val="595959"/>
                </a:solidFill>
              </a:defRPr>
            </a:lvl1pPr>
            <a:lvl2pPr indent="-304800">
              <a:lnSpc>
                <a:spcPct val="115000"/>
              </a:lnSpc>
              <a:buClr>
                <a:srgbClr val="595959"/>
              </a:buClr>
              <a:buSzPts val="1200"/>
              <a:defRPr sz="1200">
                <a:solidFill>
                  <a:srgbClr val="595959"/>
                </a:solidFill>
              </a:defRPr>
            </a:lvl2pPr>
            <a:lvl3pPr indent="-304800">
              <a:lnSpc>
                <a:spcPct val="115000"/>
              </a:lnSpc>
              <a:buClr>
                <a:srgbClr val="595959"/>
              </a:buClr>
              <a:buSzPts val="1200"/>
              <a:defRPr sz="1200">
                <a:solidFill>
                  <a:srgbClr val="595959"/>
                </a:solidFill>
              </a:defRPr>
            </a:lvl3pPr>
            <a:lvl4pPr indent="-304800">
              <a:lnSpc>
                <a:spcPct val="115000"/>
              </a:lnSpc>
              <a:buClr>
                <a:srgbClr val="595959"/>
              </a:buClr>
              <a:buSzPts val="1200"/>
              <a:defRPr sz="1200">
                <a:solidFill>
                  <a:srgbClr val="595959"/>
                </a:solidFill>
              </a:defRPr>
            </a:lvl4pPr>
            <a:lvl5pPr indent="-304800">
              <a:lnSpc>
                <a:spcPct val="115000"/>
              </a:lnSpc>
              <a:buClr>
                <a:srgbClr val="595959"/>
              </a:buClr>
              <a:buSzPts val="1200"/>
              <a:defRPr sz="1200">
                <a:solidFill>
                  <a:srgbClr val="595959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xfrm>
            <a:off x="8472458" y="6289855"/>
            <a:ext cx="393318" cy="380234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0" descr="Shap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2501" cy="71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Shape 11" descr="Shap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9" y="6215693"/>
            <a:ext cx="9142502" cy="6612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8163359" y="6559887"/>
            <a:ext cx="295368" cy="282285"/>
          </a:xfrm>
          <a:prstGeom prst="rect">
            <a:avLst/>
          </a:prstGeom>
          <a:ln w="12700">
            <a:miter lim="400000"/>
          </a:ln>
        </p:spPr>
        <p:txBody>
          <a:bodyPr wrap="none" lIns="42450" tIns="42450" rIns="42450" bIns="42450">
            <a:spAutoFit/>
          </a:bodyPr>
          <a:lstStyle/>
          <a:p>
            <a:pPr/>
            <a:fld id="{86CB4B4D-7CA3-9044-876B-883B54F8677D}" type="slidenum"/>
          </a:p>
        </p:txBody>
      </p:sp>
      <p:sp>
        <p:nvSpPr>
          <p:cNvPr id="5" name="Titolo Testo"/>
          <p:cNvSpPr txBox="1"/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2925" tIns="82925" rIns="82925" bIns="82925" anchor="ctr"/>
          <a:lstStyle/>
          <a:p>
            <a:pPr/>
            <a:r>
              <a:t>Titolo Testo</a:t>
            </a:r>
          </a:p>
        </p:txBody>
      </p:sp>
      <p:sp>
        <p:nvSpPr>
          <p:cNvPr id="6" name="Corpo livello uno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2925" tIns="82925" rIns="82925" bIns="82925"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-825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73100" marR="0" indent="-3365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041400" marR="0" indent="-2984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447800" marR="0" indent="-2857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866900" marR="0" indent="-2857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0" marR="0" indent="-2984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11500" marR="0" indent="-2857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356100" marR="0" indent="-2857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6019800" marR="0" indent="-2984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144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3716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860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7432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2004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●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576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○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114800" marR="0" indent="-311150" algn="l" defTabSz="914400" rtl="0" latinLnBrk="0">
        <a:lnSpc>
          <a:spcPct val="93000"/>
        </a:lnSpc>
        <a:spcBef>
          <a:spcPts val="0"/>
        </a:spcBef>
        <a:spcAft>
          <a:spcPts val="0"/>
        </a:spcAft>
        <a:buClrTx/>
        <a:buSzPts val="1300"/>
        <a:buFontTx/>
        <a:buChar char="■"/>
        <a:tabLst/>
        <a:defRPr b="0" baseline="0" cap="none" i="0" spc="0" strike="noStrike" sz="1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80" descr="Shape 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50" y="1446973"/>
            <a:ext cx="932142" cy="91440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81"/>
          <p:cNvSpPr/>
          <p:nvPr/>
        </p:nvSpPr>
        <p:spPr>
          <a:xfrm flipH="1">
            <a:off x="1101749" y="1587650"/>
            <a:ext cx="1" cy="633001"/>
          </a:xfrm>
          <a:prstGeom prst="line">
            <a:avLst/>
          </a:prstGeom>
          <a:ln w="19050">
            <a:solidFill>
              <a:srgbClr val="666666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9" name="Shape 82" descr="Shape 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834" y="1657988"/>
            <a:ext cx="2349318" cy="42203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83"/>
          <p:cNvSpPr/>
          <p:nvPr/>
        </p:nvSpPr>
        <p:spPr>
          <a:xfrm>
            <a:off x="-19225" y="0"/>
            <a:ext cx="9163207" cy="6469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666666"/>
          </a:solidFill>
          <a:ln w="19050">
            <a:solidFill>
              <a:srgbClr val="66666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1" name="Shape 84"/>
          <p:cNvSpPr/>
          <p:nvPr/>
        </p:nvSpPr>
        <p:spPr>
          <a:xfrm>
            <a:off x="-19225" y="-19251"/>
            <a:ext cx="9163207" cy="6394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990000"/>
          </a:solidFill>
          <a:ln w="19050">
            <a:solidFill>
              <a:srgbClr val="666666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62" name="Shape 86"/>
          <p:cNvSpPr/>
          <p:nvPr/>
        </p:nvSpPr>
        <p:spPr>
          <a:xfrm>
            <a:off x="666550" y="2819399"/>
            <a:ext cx="7772402" cy="1"/>
          </a:xfrm>
          <a:prstGeom prst="line">
            <a:avLst/>
          </a:prstGeom>
          <a:ln w="19050"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Shape 87"/>
          <p:cNvSpPr/>
          <p:nvPr/>
        </p:nvSpPr>
        <p:spPr>
          <a:xfrm>
            <a:off x="685800" y="1219200"/>
            <a:ext cx="7772401" cy="0"/>
          </a:xfrm>
          <a:prstGeom prst="line">
            <a:avLst/>
          </a:prstGeom>
          <a:ln w="19050">
            <a:solidFill>
              <a:schemeClr val="accent3">
                <a:lumOff val="44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Shape 88"/>
          <p:cNvSpPr txBox="1"/>
          <p:nvPr/>
        </p:nvSpPr>
        <p:spPr>
          <a:xfrm>
            <a:off x="1447800" y="60975"/>
            <a:ext cx="2667000" cy="117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1800">
                <a:solidFill>
                  <a:schemeClr val="accent3">
                    <a:lumOff val="44000"/>
                  </a:schemeClr>
                </a:solidFill>
                <a:latin typeface="Cuprum"/>
                <a:ea typeface="Cuprum"/>
                <a:cs typeface="Cuprum"/>
                <a:sym typeface="Cuprum"/>
              </a:defRPr>
            </a:pPr>
            <a:r>
              <a:t>UNIVERSITY OF PADUA</a:t>
            </a:r>
          </a:p>
          <a:p>
            <a:pPr>
              <a:defRPr>
                <a:solidFill>
                  <a:schemeClr val="accent3">
                    <a:lumOff val="44000"/>
                  </a:schemeClr>
                </a:solidFill>
                <a:latin typeface="Cuprum"/>
                <a:ea typeface="Cuprum"/>
                <a:cs typeface="Cuprum"/>
                <a:sym typeface="Cuprum"/>
              </a:defRPr>
            </a:pPr>
            <a:r>
              <a:t>UNIVERSITA’ DEGLI STUDI DI PADOVA</a:t>
            </a:r>
          </a:p>
        </p:txBody>
      </p:sp>
      <p:sp>
        <p:nvSpPr>
          <p:cNvPr id="165" name="Shape 89"/>
          <p:cNvSpPr/>
          <p:nvPr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rgbClr val="990000"/>
          </a:solidFill>
          <a:ln w="19050">
            <a:solidFill>
              <a:srgbClr val="595959"/>
            </a:solidFill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66" name="Shape 93" descr="Shape 93"/>
          <p:cNvPicPr>
            <a:picLocks noChangeAspect="1"/>
          </p:cNvPicPr>
          <p:nvPr/>
        </p:nvPicPr>
        <p:blipFill>
          <a:blip r:embed="rId4">
            <a:extLst/>
          </a:blip>
          <a:srcRect l="0" t="0" r="50721" b="0"/>
          <a:stretch>
            <a:fillRect/>
          </a:stretch>
        </p:blipFill>
        <p:spPr>
          <a:xfrm>
            <a:off x="711125" y="283662"/>
            <a:ext cx="781250" cy="707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hape 94" descr="Shape 9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18525" y="5996549"/>
            <a:ext cx="3158977" cy="48042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Laplacian Smoothing"/>
          <p:cNvSpPr txBox="1"/>
          <p:nvPr/>
        </p:nvSpPr>
        <p:spPr>
          <a:xfrm>
            <a:off x="582168" y="1484005"/>
            <a:ext cx="7941166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Laplacian Smoothing</a:t>
            </a:r>
          </a:p>
        </p:txBody>
      </p:sp>
      <p:sp>
        <p:nvSpPr>
          <p:cNvPr id="169" name="Progetto di Laboratorio Calcolo Numerico - a.a. 2025/2026…"/>
          <p:cNvSpPr txBox="1"/>
          <p:nvPr/>
        </p:nvSpPr>
        <p:spPr>
          <a:xfrm>
            <a:off x="1191232" y="3234822"/>
            <a:ext cx="6761536" cy="89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r>
              <a:t>Progetto di Laboratorio Calcolo Numerico - a.a. 2025/2026</a:t>
            </a:r>
          </a:p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br/>
            <a:r>
              <a:rPr i="1"/>
              <a:t>Bottacin Giulio - 2043240</a:t>
            </a:r>
            <a:br>
              <a:rPr i="1"/>
            </a:br>
            <a:r>
              <a:rPr i="1"/>
              <a:t>De Guio Filippo - 2113177</a:t>
            </a:r>
          </a:p>
        </p:txBody>
      </p:sp>
      <p:sp>
        <p:nvSpPr>
          <p:cNvPr id="170" name="Della scansione 3D di un oggetto"/>
          <p:cNvSpPr txBox="1"/>
          <p:nvPr/>
        </p:nvSpPr>
        <p:spPr>
          <a:xfrm>
            <a:off x="1705820" y="2226412"/>
            <a:ext cx="569386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Della scansione 3D di un oggetto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3"/>
          <p:cNvSpPr txBox="1"/>
          <p:nvPr>
            <p:ph type="sldNum" sz="quarter" idx="2"/>
          </p:nvPr>
        </p:nvSpPr>
        <p:spPr>
          <a:xfrm>
            <a:off x="8458490" y="6559887"/>
            <a:ext cx="161170" cy="2081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3000"/>
              </a:lnSpc>
              <a:defRPr sz="900">
                <a:solidFill>
                  <a:srgbClr val="D9CFA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3" name="Shape 99"/>
          <p:cNvSpPr txBox="1"/>
          <p:nvPr>
            <p:ph type="title" idx="4294967295"/>
          </p:nvPr>
        </p:nvSpPr>
        <p:spPr>
          <a:xfrm>
            <a:off x="457200" y="-182567"/>
            <a:ext cx="5213101" cy="1143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0">
              <a:buSzTx/>
              <a:buNone/>
              <a:defRPr b="1" sz="3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Stanford Bunny</a:t>
            </a:r>
          </a:p>
        </p:txBody>
      </p:sp>
      <p:sp>
        <p:nvSpPr>
          <p:cNvPr id="174" name="Shape 101"/>
          <p:cNvSpPr/>
          <p:nvPr/>
        </p:nvSpPr>
        <p:spPr>
          <a:xfrm>
            <a:off x="8302200" y="6479699"/>
            <a:ext cx="384601" cy="378301"/>
          </a:xfrm>
          <a:prstGeom prst="rect">
            <a:avLst/>
          </a:prstGeom>
          <a:solidFill>
            <a:srgbClr val="9B001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5" name="bunny_animation.gif" descr="bunny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7196" y="742314"/>
            <a:ext cx="3977362" cy="3093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bunny_comparison.png" descr="bunny_comparison.png"/>
          <p:cNvPicPr>
            <a:picLocks noChangeAspect="1"/>
          </p:cNvPicPr>
          <p:nvPr/>
        </p:nvPicPr>
        <p:blipFill>
          <a:blip r:embed="rId3">
            <a:extLst/>
          </a:blip>
          <a:srcRect l="10589" t="0" r="7373" b="6481"/>
          <a:stretch>
            <a:fillRect/>
          </a:stretch>
        </p:blipFill>
        <p:spPr>
          <a:xfrm>
            <a:off x="70808" y="3861132"/>
            <a:ext cx="5985694" cy="292429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Mesh…"/>
          <p:cNvSpPr txBox="1"/>
          <p:nvPr/>
        </p:nvSpPr>
        <p:spPr>
          <a:xfrm>
            <a:off x="296780" y="945514"/>
            <a:ext cx="4402019" cy="2484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Mesh</a:t>
            </a:r>
            <a:endParaRPr b="0"/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1.355 vertici | 2.641 facce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Grado medio: 5.90 (min: 3 max: 10)</a:t>
            </a:r>
            <a:br/>
          </a:p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Risultati</a:t>
            </a:r>
            <a:endParaRPr b="0"/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Riduzione rumore: 98.7%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Spostamento: 2.89%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Tempo: 6.33 sec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23"/>
          <p:cNvSpPr txBox="1"/>
          <p:nvPr>
            <p:ph type="title" idx="4294967295"/>
          </p:nvPr>
        </p:nvSpPr>
        <p:spPr>
          <a:xfrm>
            <a:off x="457200" y="-182567"/>
            <a:ext cx="5213101" cy="1143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0">
              <a:buSzTx/>
              <a:buNone/>
              <a:defRPr b="1" sz="3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Max Planck Head</a:t>
            </a:r>
          </a:p>
        </p:txBody>
      </p:sp>
      <p:pic>
        <p:nvPicPr>
          <p:cNvPr id="180" name="planck_animation.gif" descr="planck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0085" y="755669"/>
            <a:ext cx="4079397" cy="3172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lanck_comparison.png" descr="planck_comparison.png"/>
          <p:cNvPicPr>
            <a:picLocks noChangeAspect="1"/>
          </p:cNvPicPr>
          <p:nvPr/>
        </p:nvPicPr>
        <p:blipFill>
          <a:blip r:embed="rId3">
            <a:extLst/>
          </a:blip>
          <a:srcRect l="15319" t="216" r="12541" b="14808"/>
          <a:stretch>
            <a:fillRect/>
          </a:stretch>
        </p:blipFill>
        <p:spPr>
          <a:xfrm>
            <a:off x="74055" y="3967203"/>
            <a:ext cx="5617226" cy="283573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esh…"/>
          <p:cNvSpPr txBox="1"/>
          <p:nvPr/>
        </p:nvSpPr>
        <p:spPr>
          <a:xfrm>
            <a:off x="306940" y="1006474"/>
            <a:ext cx="4402019" cy="2217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Mesh</a:t>
            </a:r>
            <a:endParaRPr b="0"/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12.556 vertici | 25.108 facce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Grado medio: 6.00 (max: 108)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</a:p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Risultati</a:t>
            </a:r>
            <a:endParaRPr b="0"/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Riduzione rumore: 99.9%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Spostamento: 2.35%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Tempo: 7.50 sec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50"/>
          <p:cNvSpPr txBox="1"/>
          <p:nvPr>
            <p:ph type="title" idx="4294967295"/>
          </p:nvPr>
        </p:nvSpPr>
        <p:spPr>
          <a:xfrm>
            <a:off x="457200" y="-182567"/>
            <a:ext cx="5213101" cy="1143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0">
              <a:buSzTx/>
              <a:buNone/>
              <a:defRPr b="1" sz="3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Knot</a:t>
            </a:r>
          </a:p>
        </p:txBody>
      </p:sp>
      <p:sp>
        <p:nvSpPr>
          <p:cNvPr id="185" name="Mesh…"/>
          <p:cNvSpPr txBox="1"/>
          <p:nvPr/>
        </p:nvSpPr>
        <p:spPr>
          <a:xfrm>
            <a:off x="306940" y="986154"/>
            <a:ext cx="4402019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Mesh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1440 vertici | 2880 facce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Grado uniforme: 6.00 (tutti i nodi)</a:t>
            </a:r>
          </a:p>
          <a:p>
            <a:pPr marL="228600" indent="-228600">
              <a:defRPr sz="1800">
                <a:solidFill>
                  <a:srgbClr val="595959"/>
                </a:solidFill>
              </a:defRPr>
            </a:pPr>
          </a:p>
          <a:p>
            <a:pPr marL="228600" indent="-228600">
              <a:defRPr b="1" sz="1800">
                <a:solidFill>
                  <a:srgbClr val="595959"/>
                </a:solidFill>
              </a:defRPr>
            </a:pPr>
            <a:r>
              <a:t>Risultati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Riduzione rumore: 98.0%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Spostamento: 3.28%</a:t>
            </a:r>
          </a:p>
          <a:p>
            <a:pPr marL="615950" indent="-476250">
              <a:buSzPct val="100000"/>
              <a:buFont typeface="Times Roman"/>
              <a:buChar char="•"/>
              <a:defRPr sz="1800">
                <a:solidFill>
                  <a:srgbClr val="595959"/>
                </a:solidFill>
              </a:defRPr>
            </a:pPr>
            <a:r>
              <a:t>Tempo: 5.54 sec</a:t>
            </a:r>
          </a:p>
        </p:txBody>
      </p:sp>
      <p:pic>
        <p:nvPicPr>
          <p:cNvPr id="186" name="knot_animation.gif" descr="knot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4337" y="752063"/>
            <a:ext cx="3988458" cy="310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knot_comparison.png" descr="knot_comparison.png"/>
          <p:cNvPicPr>
            <a:picLocks noChangeAspect="1"/>
          </p:cNvPicPr>
          <p:nvPr/>
        </p:nvPicPr>
        <p:blipFill>
          <a:blip r:embed="rId3">
            <a:extLst/>
          </a:blip>
          <a:srcRect l="11372" t="0" r="11372" b="12043"/>
          <a:stretch>
            <a:fillRect/>
          </a:stretch>
        </p:blipFill>
        <p:spPr>
          <a:xfrm>
            <a:off x="79811" y="3889259"/>
            <a:ext cx="5967681" cy="2911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007256"/>
      </a:accent4>
      <a:accent5>
        <a:srgbClr val="1D1D72"/>
      </a:accent5>
      <a:accent6>
        <a:srgbClr val="6E6E6E"/>
      </a:accent6>
      <a:hlink>
        <a:srgbClr val="0000FF"/>
      </a:hlink>
      <a:folHlink>
        <a:srgbClr val="FF00FF"/>
      </a:folHlink>
    </a:clrScheme>
    <a:fontScheme name="Cust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